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DCHAY_PC" initials="Y" lastIdx="1" clrIdx="0">
    <p:extLst>
      <p:ext uri="{19B8F6BF-5375-455C-9EA6-DF929625EA0E}">
        <p15:presenceInfo xmlns:p15="http://schemas.microsoft.com/office/powerpoint/2012/main" userId="YODCHAY_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16CB"/>
    <a:srgbClr val="34FB2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3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17T14:05:04.705" idx="1">
    <p:pos x="-2038" y="122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698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521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235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202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364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786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607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429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9979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3372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900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2FA7A-7ED3-4C83-801D-36A8E4CDBAFE}" type="datetimeFigureOut">
              <a:rPr lang="th-TH" smtClean="0"/>
              <a:t>29/10/64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F23C5-C9B7-4DBF-A9A5-77D042D7E93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052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10" Type="http://schemas.openxmlformats.org/officeDocument/2006/relationships/comments" Target="../comments/comment1.xml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ชื่อเรื่อง 1">
            <a:extLst>
              <a:ext uri="{FF2B5EF4-FFF2-40B4-BE49-F238E27FC236}">
                <a16:creationId xmlns:a16="http://schemas.microsoft.com/office/drawing/2014/main" id="{32B47DC2-B0AC-4726-B1E7-687E101D70F1}"/>
              </a:ext>
            </a:extLst>
          </p:cNvPr>
          <p:cNvSpPr txBox="1">
            <a:spLocks/>
          </p:cNvSpPr>
          <p:nvPr/>
        </p:nvSpPr>
        <p:spPr>
          <a:xfrm>
            <a:off x="3582522" y="2677557"/>
            <a:ext cx="3027113" cy="3825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</a:t>
            </a:r>
            <a:r>
              <a:rPr lang="th-TH" sz="20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ตุลาคม    </a:t>
            </a:r>
            <a:r>
              <a:rPr lang="th-TH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2564      </a:t>
            </a:r>
          </a:p>
        </p:txBody>
      </p:sp>
      <p:sp>
        <p:nvSpPr>
          <p:cNvPr id="12" name="Text Box 33"/>
          <p:cNvSpPr txBox="1"/>
          <p:nvPr/>
        </p:nvSpPr>
        <p:spPr>
          <a:xfrm>
            <a:off x="4631837" y="3167567"/>
            <a:ext cx="2076450" cy="362017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2000" b="1" dirty="0">
                <a:effectLst/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ฉบับที่ </a:t>
            </a:r>
            <a:r>
              <a:rPr lang="th-TH" sz="2000" b="1" dirty="0"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 </a:t>
            </a:r>
            <a:r>
              <a:rPr lang="en-US" sz="2000" b="1" dirty="0"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6</a:t>
            </a:r>
            <a:r>
              <a:rPr lang="en-US" sz="2000" b="1" dirty="0" smtClean="0"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 </a:t>
            </a:r>
            <a:r>
              <a:rPr lang="th-TH" sz="2000" b="1" dirty="0" smtClean="0">
                <a:effectLst/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/ </a:t>
            </a:r>
            <a:r>
              <a:rPr lang="en-US" sz="2000" b="1" dirty="0" smtClean="0">
                <a:effectLst/>
                <a:latin typeface="Anakotmai Bold" panose="00000800000000000000" pitchFamily="2" charset="-34"/>
                <a:ea typeface="Calibri" panose="020F0502020204030204" pitchFamily="34" charset="0"/>
                <a:cs typeface="Anakotmai Bold" panose="00000800000000000000" pitchFamily="2" charset="-34"/>
              </a:rPr>
              <a:t>2564</a:t>
            </a:r>
            <a:endParaRPr lang="en-US" sz="1100" dirty="0">
              <a:effectLst/>
              <a:latin typeface="Anakotmai Bold" panose="00000800000000000000" pitchFamily="2" charset="-34"/>
              <a:ea typeface="Calibri" panose="020F0502020204030204" pitchFamily="34" charset="0"/>
              <a:cs typeface="Anakotmai Bold" panose="00000800000000000000" pitchFamily="2" charset="-34"/>
            </a:endParaRPr>
          </a:p>
        </p:txBody>
      </p:sp>
      <p:pic>
        <p:nvPicPr>
          <p:cNvPr id="13" name="รูปภาพ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5991" y="32458"/>
            <a:ext cx="1527385" cy="1195041"/>
          </a:xfrm>
          <a:prstGeom prst="rect">
            <a:avLst/>
          </a:prstGeom>
        </p:spPr>
      </p:pic>
      <p:pic>
        <p:nvPicPr>
          <p:cNvPr id="14" name="รูปภาพ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9968">
            <a:off x="5754110" y="-93632"/>
            <a:ext cx="1204609" cy="998982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1600216" y="3705497"/>
            <a:ext cx="3783408" cy="461665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algn="ctr"/>
            <a:r>
              <a:rPr lang="th-TH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nakotmai Bold" panose="00000800000000000000" pitchFamily="2" charset="-34"/>
                <a:cs typeface="Anakotmai Bold" panose="00000800000000000000" pitchFamily="2" charset="-34"/>
              </a:rPr>
              <a:t>ไคสีแลนด์   แดนวัฒนธรรม</a:t>
            </a: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374205" y="4389716"/>
            <a:ext cx="6235430" cy="1564573"/>
          </a:xfrm>
          <a:prstGeom prst="roundRect">
            <a:avLst/>
          </a:prstGeom>
          <a:solidFill>
            <a:srgbClr val="FFC000"/>
          </a:solidFill>
          <a:ln w="762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โรงเรียนบ้านไคสี นำโดย นางรุ่งนะภาพร  สี</a:t>
            </a:r>
            <a:r>
              <a:rPr lang="th-TH" sz="2400" b="1" dirty="0" err="1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ทะ</a:t>
            </a:r>
            <a:r>
              <a:rPr lang="th-TH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ผู้อำนวยการโรงเรียน คณะครูและบุคลากรทางการศึกษาร่วม</a:t>
            </a:r>
            <a:r>
              <a:rPr lang="th-TH" sz="24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ทำกิจกรรม </a:t>
            </a:r>
            <a:r>
              <a:rPr lang="th-TH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พัฒนาสิ่งแวดล้อม ตัดหญ้า กำจัด</a:t>
            </a:r>
            <a:r>
              <a:rPr lang="th-TH" sz="24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ขยะมูลฝอย ใน</a:t>
            </a:r>
            <a:r>
              <a:rPr lang="th-TH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บริเวณโรงเรียน  เพื่อเตรียมความพร้อม ในการเปิดภาคเรียนที่ </a:t>
            </a:r>
            <a:r>
              <a:rPr lang="en-US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ในวันที่ </a:t>
            </a:r>
            <a:r>
              <a:rPr lang="en-US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พฤศจิกายน </a:t>
            </a:r>
            <a:r>
              <a:rPr lang="en-US" sz="2400" b="1" dirty="0" smtClean="0">
                <a:ln w="0"/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2564</a:t>
            </a:r>
            <a:endParaRPr lang="en-US" sz="2400" b="1" dirty="0">
              <a:ln w="0"/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4" name="หัวใจ 33"/>
          <p:cNvSpPr/>
          <p:nvPr/>
        </p:nvSpPr>
        <p:spPr>
          <a:xfrm>
            <a:off x="5468202" y="3751945"/>
            <a:ext cx="360523" cy="340481"/>
          </a:xfrm>
          <a:prstGeom prst="hear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หัวใจ 34"/>
          <p:cNvSpPr/>
          <p:nvPr/>
        </p:nvSpPr>
        <p:spPr>
          <a:xfrm>
            <a:off x="1131424" y="3766088"/>
            <a:ext cx="360523" cy="340481"/>
          </a:xfrm>
          <a:prstGeom prst="hear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7" name="รูปภาพ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44291">
            <a:off x="-173922" y="4174776"/>
            <a:ext cx="1527385" cy="1195041"/>
          </a:xfrm>
          <a:prstGeom prst="rect">
            <a:avLst/>
          </a:prstGeom>
        </p:spPr>
      </p:pic>
      <p:pic>
        <p:nvPicPr>
          <p:cNvPr id="18" name="รูปภาพ 1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48669">
            <a:off x="5530399" y="4795639"/>
            <a:ext cx="1527385" cy="1195041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44" y="6101721"/>
            <a:ext cx="2126283" cy="1639078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812" y="7878470"/>
            <a:ext cx="2117508" cy="1544126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24909" y="7918794"/>
            <a:ext cx="2093901" cy="1503801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44" y="7918794"/>
            <a:ext cx="2122431" cy="1503801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812" y="6153351"/>
            <a:ext cx="2113714" cy="1587448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909" y="6096968"/>
            <a:ext cx="2093901" cy="1679146"/>
          </a:xfrm>
          <a:prstGeom prst="rect">
            <a:avLst/>
          </a:prstGeom>
          <a:ln w="571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71657014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618</TotalTime>
  <Words>64</Words>
  <Application>Microsoft Office PowerPoint</Application>
  <PresentationFormat>กระดาษ A4 (210x297 มม.)</PresentationFormat>
  <Paragraphs>4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9" baseType="lpstr">
      <vt:lpstr>Anakotmai Bold</vt:lpstr>
      <vt:lpstr>Angsana New</vt:lpstr>
      <vt:lpstr>Arial</vt:lpstr>
      <vt:lpstr>Calibri</vt:lpstr>
      <vt:lpstr>Calibri Light</vt:lpstr>
      <vt:lpstr>Cordia New</vt:lpstr>
      <vt:lpstr>TH SarabunPSK</vt:lpstr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รายงานการปฏิบัติงาน</dc:title>
  <dc:creator>YODCHAY_PC</dc:creator>
  <cp:lastModifiedBy>Windows User</cp:lastModifiedBy>
  <cp:revision>36</cp:revision>
  <dcterms:created xsi:type="dcterms:W3CDTF">2020-03-29T07:39:43Z</dcterms:created>
  <dcterms:modified xsi:type="dcterms:W3CDTF">2021-10-29T08:49:28Z</dcterms:modified>
</cp:coreProperties>
</file>