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DCHAY_PC" initials="Y" lastIdx="1" clrIdx="0">
    <p:extLst>
      <p:ext uri="{19B8F6BF-5375-455C-9EA6-DF929625EA0E}">
        <p15:presenceInfo xmlns:p15="http://schemas.microsoft.com/office/powerpoint/2012/main" userId="YODCHAY_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16CB"/>
    <a:srgbClr val="34FB2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1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17T14:05:04.705" idx="1">
    <p:pos x="-2038" y="122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698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521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235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202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364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786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6078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5429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9979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3372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900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0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comments" Target="../comments/comment1.xml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ชื่อเรื่อง 1">
            <a:extLst>
              <a:ext uri="{FF2B5EF4-FFF2-40B4-BE49-F238E27FC236}">
                <a16:creationId xmlns:a16="http://schemas.microsoft.com/office/drawing/2014/main" id="{32B47DC2-B0AC-4726-B1E7-687E101D70F1}"/>
              </a:ext>
            </a:extLst>
          </p:cNvPr>
          <p:cNvSpPr txBox="1">
            <a:spLocks/>
          </p:cNvSpPr>
          <p:nvPr/>
        </p:nvSpPr>
        <p:spPr>
          <a:xfrm>
            <a:off x="3688984" y="2662933"/>
            <a:ext cx="3027113" cy="3825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28</a:t>
            </a:r>
            <a:r>
              <a:rPr lang="th-TH" sz="2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ตุลาคม       </a:t>
            </a:r>
            <a:r>
              <a:rPr lang="th-TH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2564      </a:t>
            </a:r>
          </a:p>
        </p:txBody>
      </p:sp>
      <p:sp>
        <p:nvSpPr>
          <p:cNvPr id="12" name="Text Box 33"/>
          <p:cNvSpPr txBox="1"/>
          <p:nvPr/>
        </p:nvSpPr>
        <p:spPr>
          <a:xfrm>
            <a:off x="4631837" y="3167567"/>
            <a:ext cx="2076450" cy="362017"/>
          </a:xfrm>
          <a:prstGeom prst="rect">
            <a:avLst/>
          </a:prstGeom>
          <a:solidFill>
            <a:srgbClr val="FFC000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2000" b="1" dirty="0">
                <a:effectLst/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ฉบับที่ </a:t>
            </a:r>
            <a:r>
              <a:rPr lang="th-TH" sz="2000" b="1" dirty="0"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 </a:t>
            </a:r>
            <a:r>
              <a:rPr lang="en-US" sz="2000" b="1" dirty="0" smtClean="0"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5 </a:t>
            </a:r>
            <a:r>
              <a:rPr lang="th-TH" sz="2000" b="1" dirty="0" smtClean="0">
                <a:effectLst/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/ </a:t>
            </a:r>
            <a:r>
              <a:rPr lang="en-US" sz="2000" b="1" dirty="0" smtClean="0">
                <a:effectLst/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2564</a:t>
            </a:r>
            <a:endParaRPr lang="en-US" sz="1100" dirty="0">
              <a:effectLst/>
              <a:latin typeface="Anakotmai Bold" panose="00000800000000000000" pitchFamily="2" charset="-34"/>
              <a:ea typeface="Calibri" panose="020F0502020204030204" pitchFamily="34" charset="0"/>
              <a:cs typeface="Anakotmai Bold" panose="00000800000000000000" pitchFamily="2" charset="-34"/>
            </a:endParaRPr>
          </a:p>
        </p:txBody>
      </p:sp>
      <p:pic>
        <p:nvPicPr>
          <p:cNvPr id="13" name="รูปภาพ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5991" y="32458"/>
            <a:ext cx="1527385" cy="1195041"/>
          </a:xfrm>
          <a:prstGeom prst="rect">
            <a:avLst/>
          </a:prstGeom>
        </p:spPr>
      </p:pic>
      <p:pic>
        <p:nvPicPr>
          <p:cNvPr id="14" name="รูปภาพ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9968">
            <a:off x="5754110" y="-93632"/>
            <a:ext cx="1204609" cy="998982"/>
          </a:xfrm>
          <a:prstGeom prst="rect">
            <a:avLst/>
          </a:prstGeom>
        </p:spPr>
      </p:pic>
      <p:sp>
        <p:nvSpPr>
          <p:cNvPr id="19" name="สี่เหลี่ยมผืนผ้า 18"/>
          <p:cNvSpPr/>
          <p:nvPr/>
        </p:nvSpPr>
        <p:spPr>
          <a:xfrm>
            <a:off x="1600216" y="3705497"/>
            <a:ext cx="3783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nakotmai Bold" panose="00000800000000000000" pitchFamily="2" charset="-34"/>
                <a:cs typeface="Anakotmai Bold" panose="00000800000000000000" pitchFamily="2" charset="-34"/>
              </a:rPr>
              <a:t>ไคสีแลนด์   แดนวัฒนธรรม</a:t>
            </a:r>
          </a:p>
        </p:txBody>
      </p:sp>
      <p:sp>
        <p:nvSpPr>
          <p:cNvPr id="20" name="สี่เหลี่ยมผืนผ้ามุมมน 19"/>
          <p:cNvSpPr/>
          <p:nvPr/>
        </p:nvSpPr>
        <p:spPr>
          <a:xfrm>
            <a:off x="2061797" y="4279392"/>
            <a:ext cx="2779766" cy="1643352"/>
          </a:xfrm>
          <a:prstGeom prst="roundRect">
            <a:avLst/>
          </a:prstGeom>
          <a:solidFill>
            <a:srgbClr val="00B050"/>
          </a:solidFill>
          <a:ln w="76200">
            <a:solidFill>
              <a:srgbClr val="34FB25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+mj-cs"/>
              </a:rPr>
              <a:t>ลาน </a:t>
            </a:r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+mj-cs"/>
              </a:rPr>
              <a:t>BBL 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+mj-cs"/>
              </a:rPr>
              <a:t>ส่งเสริมการเรียนรู้ที่ใหญ่และยาวที่สุด </a:t>
            </a:r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+mj-cs"/>
              </a:rPr>
              <a:t>100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+mj-cs"/>
              </a:rPr>
              <a:t> เมตร ต่อเนื่อง สวยและเต็มไปด้วยเนื้อหาสาระน่าเรียนรู้ 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50" y="4167162"/>
            <a:ext cx="1596747" cy="370047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7150">
            <a:solidFill>
              <a:srgbClr val="FFC000"/>
            </a:solidFill>
          </a:ln>
          <a:effectLst>
            <a:glow rad="127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503" y="4189561"/>
            <a:ext cx="1596747" cy="3678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FFC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236320" y="8032179"/>
            <a:ext cx="2225951" cy="1367854"/>
          </a:xfrm>
          <a:prstGeom prst="roundRect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27" name="รูปภาพ 26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03"/>
          <a:stretch/>
        </p:blipFill>
        <p:spPr>
          <a:xfrm>
            <a:off x="67642" y="8019919"/>
            <a:ext cx="1994156" cy="1380114"/>
          </a:xfrm>
          <a:prstGeom prst="roundRect">
            <a:avLst/>
          </a:prstGeom>
          <a:ln w="7620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837" y="8053792"/>
            <a:ext cx="2041184" cy="1380115"/>
          </a:xfrm>
          <a:prstGeom prst="roundRect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1" name="รูปภาพ 30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847467" y="6034974"/>
            <a:ext cx="1501828" cy="1832661"/>
          </a:xfrm>
          <a:prstGeom prst="roundRect">
            <a:avLst/>
          </a:prstGeom>
          <a:ln>
            <a:solidFill>
              <a:srgbClr val="00B0F0"/>
            </a:solidFill>
          </a:ln>
        </p:spPr>
      </p:pic>
      <p:sp>
        <p:nvSpPr>
          <p:cNvPr id="34" name="หัวใจ 33"/>
          <p:cNvSpPr/>
          <p:nvPr/>
        </p:nvSpPr>
        <p:spPr>
          <a:xfrm>
            <a:off x="5311631" y="3712556"/>
            <a:ext cx="360523" cy="340481"/>
          </a:xfrm>
          <a:prstGeom prst="heart">
            <a:avLst/>
          </a:prstGeom>
          <a:solidFill>
            <a:srgbClr val="F616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หัวใจ 34"/>
          <p:cNvSpPr/>
          <p:nvPr/>
        </p:nvSpPr>
        <p:spPr>
          <a:xfrm>
            <a:off x="1239693" y="3727895"/>
            <a:ext cx="360523" cy="340481"/>
          </a:xfrm>
          <a:prstGeom prst="heart">
            <a:avLst/>
          </a:prstGeom>
          <a:solidFill>
            <a:srgbClr val="F616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680" y="5978856"/>
            <a:ext cx="1498022" cy="19065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71657014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569</TotalTime>
  <Words>35</Words>
  <Application>Microsoft Office PowerPoint</Application>
  <PresentationFormat>กระดาษ A4 (210x297 มม.)</PresentationFormat>
  <Paragraphs>4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9" baseType="lpstr">
      <vt:lpstr>Anakotmai Bold</vt:lpstr>
      <vt:lpstr>Angsana New</vt:lpstr>
      <vt:lpstr>Arial</vt:lpstr>
      <vt:lpstr>Calibri</vt:lpstr>
      <vt:lpstr>Calibri Light</vt:lpstr>
      <vt:lpstr>Cordia New</vt:lpstr>
      <vt:lpstr>TH SarabunPSK</vt:lpstr>
      <vt:lpstr>ธีมของ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รายงานการปฏิบัติงาน</dc:title>
  <dc:creator>YODCHAY_PC</dc:creator>
  <cp:lastModifiedBy>Windows User</cp:lastModifiedBy>
  <cp:revision>32</cp:revision>
  <dcterms:created xsi:type="dcterms:W3CDTF">2020-03-29T07:39:43Z</dcterms:created>
  <dcterms:modified xsi:type="dcterms:W3CDTF">2021-10-29T07:12:17Z</dcterms:modified>
</cp:coreProperties>
</file>