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22B5"/>
    <a:srgbClr val="E812CF"/>
    <a:srgbClr val="4639EB"/>
    <a:srgbClr val="E828B1"/>
    <a:srgbClr val="F15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3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9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7" indent="0" algn="ctr">
              <a:buNone/>
              <a:defRPr sz="1200"/>
            </a:lvl7pPr>
            <a:lvl8pPr marL="2400063" indent="0" algn="ctr">
              <a:buNone/>
              <a:defRPr sz="1200"/>
            </a:lvl8pPr>
            <a:lvl9pPr marL="2742929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63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329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3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1124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209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9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4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9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111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423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4633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5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751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5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2" indent="0">
              <a:buNone/>
              <a:defRPr sz="1800"/>
            </a:lvl3pPr>
            <a:lvl4pPr marL="1028599" indent="0">
              <a:buNone/>
              <a:defRPr sz="1500"/>
            </a:lvl4pPr>
            <a:lvl5pPr marL="1371464" indent="0">
              <a:buNone/>
              <a:defRPr sz="1500"/>
            </a:lvl5pPr>
            <a:lvl6pPr marL="1714331" indent="0">
              <a:buNone/>
              <a:defRPr sz="1500"/>
            </a:lvl6pPr>
            <a:lvl7pPr marL="2057197" indent="0">
              <a:buNone/>
              <a:defRPr sz="1500"/>
            </a:lvl7pPr>
            <a:lvl8pPr marL="2400063" indent="0">
              <a:buNone/>
              <a:defRPr sz="1500"/>
            </a:lvl8pPr>
            <a:lvl9pPr marL="2742929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981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226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5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5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49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AB8A9-0A24-4A28-98AA-79CAC19D1CE3}" type="datetimeFigureOut">
              <a:rPr lang="th-TH" smtClean="0"/>
              <a:t>17/07/63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9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249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3" indent="-171433" algn="l" defTabSz="68573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9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8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4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30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7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3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://www.nacharoen.ictbk.net/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wichai1967@hotmail.com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5000"/>
            <a:lum/>
          </a:blip>
          <a:srcRect/>
          <a:stretch>
            <a:fillRect l="-77000" r="-7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แนวข้อสอบ สพป. สำนักงานเขตพื้นที่การศึกษาประถมศึกษา - แนวข้อสอบ+ ...">
            <a:extLst>
              <a:ext uri="{FF2B5EF4-FFF2-40B4-BE49-F238E27FC236}">
                <a16:creationId xmlns:a16="http://schemas.microsoft.com/office/drawing/2014/main" id="{4A0E82AB-2123-4905-95BE-1F28486FF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" y="77453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24DB58F4-F3D6-40B1-9146-7FEA51CCCCA8}"/>
              </a:ext>
            </a:extLst>
          </p:cNvPr>
          <p:cNvSpPr/>
          <p:nvPr/>
        </p:nvSpPr>
        <p:spPr>
          <a:xfrm>
            <a:off x="1262060" y="62818"/>
            <a:ext cx="4114382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จดหมายข่าว</a:t>
            </a:r>
          </a:p>
          <a:p>
            <a:pPr algn="ctr"/>
            <a:r>
              <a:rPr lang="th-TH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โรงเรียนบ้านนาเจริญ</a:t>
            </a:r>
          </a:p>
          <a:p>
            <a:pPr algn="ctr"/>
            <a:r>
              <a:rPr lang="th-TH" sz="2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สำนักงานเขตพื้นที่การศึกษาประถมศึกษาบึงกาฬ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1221370-7DEF-4416-9F23-0498F0C9A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639" y="413451"/>
            <a:ext cx="1432763" cy="2152015"/>
          </a:xfrm>
          <a:prstGeom prst="rect">
            <a:avLst/>
          </a:prstGeom>
        </p:spPr>
      </p:pic>
      <p:sp>
        <p:nvSpPr>
          <p:cNvPr id="28" name="สี่เหลี่ยมผืนผ้า: มุมมน 27">
            <a:extLst>
              <a:ext uri="{FF2B5EF4-FFF2-40B4-BE49-F238E27FC236}">
                <a16:creationId xmlns:a16="http://schemas.microsoft.com/office/drawing/2014/main" id="{EA6BCF58-D3E0-4F1C-AF4A-78AEAD9D2C61}"/>
              </a:ext>
            </a:extLst>
          </p:cNvPr>
          <p:cNvSpPr/>
          <p:nvPr/>
        </p:nvSpPr>
        <p:spPr>
          <a:xfrm>
            <a:off x="6640" y="2465798"/>
            <a:ext cx="6857999" cy="3670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ฉบับที่ </a:t>
            </a:r>
            <a:r>
              <a:rPr lang="th-TH" sz="2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๖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ลงวันที่ ๑๗ กรกฎาคม ๒๕๖๓</a:t>
            </a:r>
          </a:p>
        </p:txBody>
      </p:sp>
      <p:sp>
        <p:nvSpPr>
          <p:cNvPr id="1037" name="สี่เหลี่ยมผืนผ้า: มุมมน 1036">
            <a:extLst>
              <a:ext uri="{FF2B5EF4-FFF2-40B4-BE49-F238E27FC236}">
                <a16:creationId xmlns:a16="http://schemas.microsoft.com/office/drawing/2014/main" id="{82206767-CFC7-4006-B5D5-F6B4DC11FC5B}"/>
              </a:ext>
            </a:extLst>
          </p:cNvPr>
          <p:cNvSpPr/>
          <p:nvPr/>
        </p:nvSpPr>
        <p:spPr>
          <a:xfrm>
            <a:off x="-1" y="2826484"/>
            <a:ext cx="6864640" cy="13236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0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วันพฤหัสบดี ที่ ๑๖ กรกฎาคม ๒๕๖๓ เวลา ๐๑.๐๐ น. </a:t>
            </a:r>
            <a:r>
              <a:rPr lang="th-TH" sz="20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นายวิชัย  ประดิษฐ์ ผู้อำนวยการโรงเรียนพร้อมคณะครูโรงเรียนบ้านนาเจริญ  นำตัวแทนนักเรียนชั้นประถมศึกษาปีที่ ๕ ถึง มัธยมศึกษาปีที่ ๓ เข้าร่วมพิธีถวายเทียนพรรษา ประจำปี ๒๕๖๓ ที่วัดป่าคำเจริญ ต.หนอง</a:t>
            </a:r>
            <a:r>
              <a:rPr lang="th-TH" sz="2000" b="1" dirty="0" err="1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เลิง</a:t>
            </a:r>
            <a:r>
              <a:rPr lang="th-TH" sz="20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อ.เมืองบึงกาฬ จ.บึงกาฬ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7E268F85-0ADA-45C1-B672-0C9B4C446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488" y="1102217"/>
            <a:ext cx="4791120" cy="1477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D3401A80-E7BD-4CDD-98C7-888D1A50A6C7}"/>
              </a:ext>
            </a:extLst>
          </p:cNvPr>
          <p:cNvSpPr txBox="1"/>
          <p:nvPr/>
        </p:nvSpPr>
        <p:spPr>
          <a:xfrm>
            <a:off x="4348870" y="1680499"/>
            <a:ext cx="2539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E22B5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นายวิชัย ประดิษฐ์</a:t>
            </a:r>
          </a:p>
          <a:p>
            <a:pPr algn="ctr"/>
            <a:r>
              <a:rPr lang="th-TH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E22B5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ผู้อำนวยการโรงเรียนบ้านนาเจริญ</a:t>
            </a:r>
          </a:p>
        </p:txBody>
      </p:sp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09F9494E-D959-46D0-B7CB-5AD46CE07380}"/>
              </a:ext>
            </a:extLst>
          </p:cNvPr>
          <p:cNvSpPr/>
          <p:nvPr/>
        </p:nvSpPr>
        <p:spPr>
          <a:xfrm>
            <a:off x="784860" y="4457700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2ACEDD1B-7D28-4F05-8178-5A35B3FC3523}"/>
              </a:ext>
            </a:extLst>
          </p:cNvPr>
          <p:cNvSpPr/>
          <p:nvPr/>
        </p:nvSpPr>
        <p:spPr>
          <a:xfrm>
            <a:off x="3596640" y="5440680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8" name="กล่องข้อความ 57">
            <a:extLst>
              <a:ext uri="{FF2B5EF4-FFF2-40B4-BE49-F238E27FC236}">
                <a16:creationId xmlns:a16="http://schemas.microsoft.com/office/drawing/2014/main" id="{8640D458-51FB-4EA1-9DC0-44E2E78BAF6B}"/>
              </a:ext>
            </a:extLst>
          </p:cNvPr>
          <p:cNvSpPr txBox="1"/>
          <p:nvPr/>
        </p:nvSpPr>
        <p:spPr>
          <a:xfrm>
            <a:off x="-1" y="9259669"/>
            <a:ext cx="684081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โรงเรียนบ้านนาเจริญ หมู่ที่ ๑ ต.หนอง</a:t>
            </a:r>
            <a:r>
              <a:rPr kumimoji="0" lang="th-TH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เลิง</a:t>
            </a: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อ.</a:t>
            </a:r>
            <a:r>
              <a:rPr kumimoji="0" lang="th-TH" b="1" i="0" u="none" strike="noStrike" kern="120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เมือง</a:t>
            </a: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บึงกาฬ จ.บึงกาฬ ๓๘๐๐๐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Tel :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๐๘๑๙๕๔๒๙๘๑</a:t>
            </a:r>
            <a:endParaRPr kumimoji="0" lang="th-TH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Email :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wichai1967@hotmail.com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Website :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http://www.nacharoen.ictbk.net/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endParaRPr kumimoji="0" lang="th-TH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ADA1A804-6347-4B6B-B67A-7E8E382DE7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5631" y="5906393"/>
            <a:ext cx="2871459" cy="16155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รูปภาพ 55">
            <a:extLst>
              <a:ext uri="{FF2B5EF4-FFF2-40B4-BE49-F238E27FC236}">
                <a16:creationId xmlns:a16="http://schemas.microsoft.com/office/drawing/2014/main" id="{41560EA1-3E3A-4F5C-A1F4-F7ABB7CEB6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34" y="4321490"/>
            <a:ext cx="2538301" cy="14357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รูปภาพ 58">
            <a:extLst>
              <a:ext uri="{FF2B5EF4-FFF2-40B4-BE49-F238E27FC236}">
                <a16:creationId xmlns:a16="http://schemas.microsoft.com/office/drawing/2014/main" id="{968738EE-6E42-4CA3-ACF0-FF03C06A6A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6767" y="4319081"/>
            <a:ext cx="2424242" cy="15135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" name="รูปภาพ 60">
            <a:extLst>
              <a:ext uri="{FF2B5EF4-FFF2-40B4-BE49-F238E27FC236}">
                <a16:creationId xmlns:a16="http://schemas.microsoft.com/office/drawing/2014/main" id="{DA9CAD14-F9B2-4021-A8A4-34B0DD634D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340" y="7635694"/>
            <a:ext cx="2138667" cy="14854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3" name="รูปภาพ 62">
            <a:extLst>
              <a:ext uri="{FF2B5EF4-FFF2-40B4-BE49-F238E27FC236}">
                <a16:creationId xmlns:a16="http://schemas.microsoft.com/office/drawing/2014/main" id="{4A5A41B7-282F-49BD-BDDE-8B0F7C5576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38995" y="7601160"/>
            <a:ext cx="2092013" cy="15690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871888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1090</TotalTime>
  <Words>129</Words>
  <Application>Microsoft Office PowerPoint</Application>
  <PresentationFormat>กระดาษ A4 (210x297 มม.)</PresentationFormat>
  <Paragraphs>9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Angsana New</vt:lpstr>
      <vt:lpstr>Arial</vt:lpstr>
      <vt:lpstr>Calibri</vt:lpstr>
      <vt:lpstr>Calibri Light</vt:lpstr>
      <vt:lpstr>JasmineUPC</vt:lpstr>
      <vt:lpstr>TH SarabunPSK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</dc:creator>
  <cp:lastModifiedBy>Lenovo</cp:lastModifiedBy>
  <cp:revision>66</cp:revision>
  <cp:lastPrinted>2020-07-17T07:03:06Z</cp:lastPrinted>
  <dcterms:created xsi:type="dcterms:W3CDTF">2020-05-07T06:37:11Z</dcterms:created>
  <dcterms:modified xsi:type="dcterms:W3CDTF">2020-07-17T07:04:00Z</dcterms:modified>
</cp:coreProperties>
</file>