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6FF66"/>
    <a:srgbClr val="FFFF66"/>
    <a:srgbClr val="66FF99"/>
    <a:srgbClr val="0033CC"/>
    <a:srgbClr val="FE22B5"/>
    <a:srgbClr val="F151DE"/>
    <a:srgbClr val="4639EB"/>
    <a:srgbClr val="E812CF"/>
    <a:srgbClr val="E828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 autoAdjust="0"/>
  </p:normalViewPr>
  <p:slideViewPr>
    <p:cSldViewPr snapToGrid="0">
      <p:cViewPr>
        <p:scale>
          <a:sx n="56" d="100"/>
          <a:sy n="56" d="100"/>
        </p:scale>
        <p:origin x="-2208" y="-10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311400"/>
            <a:ext cx="5829300" cy="257126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36446"/>
            <a:ext cx="4800600" cy="212795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68417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6071855"/>
            <a:ext cx="2157322" cy="1031371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886530"/>
            <a:ext cx="4158386" cy="122797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904256"/>
            <a:ext cx="4100985" cy="111839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884919"/>
            <a:ext cx="2481000" cy="941126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862357"/>
            <a:ext cx="6542532" cy="1920929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558476"/>
            <a:ext cx="5829300" cy="2201333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2076315"/>
            <a:ext cx="4813301" cy="135749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869944"/>
            <a:ext cx="2866644" cy="497941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869944"/>
            <a:ext cx="2866644" cy="497941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868387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953001"/>
            <a:ext cx="2865041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868385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953001"/>
            <a:ext cx="2866644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0929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73134"/>
            <a:ext cx="2514600" cy="275166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302000"/>
            <a:ext cx="2514600" cy="180949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641600"/>
            <a:ext cx="2928057" cy="5503333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89186"/>
            <a:ext cx="2859484" cy="3509905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4023548"/>
            <a:ext cx="2863850" cy="34976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981200"/>
            <a:ext cx="2674620" cy="4226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91268"/>
            <a:ext cx="1543050" cy="648170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91267"/>
            <a:ext cx="4514850" cy="6481705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35661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425842"/>
            <a:ext cx="6542532" cy="1920929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88696"/>
            <a:ext cx="6172200" cy="180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72AB8A9-0A24-4A28-98AA-79CAC19D1CE3}" type="datetimeFigureOut">
              <a:rPr lang="th-TH" smtClean="0"/>
              <a:t>11/05/63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9028014"/>
            <a:ext cx="87137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864563"/>
            <a:ext cx="5556250" cy="4984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2.jp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hyperlink" Target="http://www.huahat.ictbk.net/" TargetMode="External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รูปภาพ 23">
            <a:extLst>
              <a:ext uri="{FF2B5EF4-FFF2-40B4-BE49-F238E27FC236}">
                <a16:creationId xmlns="" xmlns:a16="http://schemas.microsoft.com/office/drawing/2014/main" id="{35503204-C722-4094-8776-FB20D8B25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598"/>
            <a:ext cx="6793121" cy="1511503"/>
          </a:xfrm>
          <a:prstGeom prst="rect">
            <a:avLst/>
          </a:prstGeom>
        </p:spPr>
      </p:pic>
      <p:sp>
        <p:nvSpPr>
          <p:cNvPr id="9" name="สี่เหลี่ยมผืนผ้า 8">
            <a:extLst>
              <a:ext uri="{FF2B5EF4-FFF2-40B4-BE49-F238E27FC236}">
                <a16:creationId xmlns="" xmlns:a16="http://schemas.microsoft.com/office/drawing/2014/main" id="{24DB58F4-F3D6-40B1-9146-7FEA51CCCCA8}"/>
              </a:ext>
            </a:extLst>
          </p:cNvPr>
          <p:cNvSpPr/>
          <p:nvPr/>
        </p:nvSpPr>
        <p:spPr>
          <a:xfrm>
            <a:off x="1286614" y="95231"/>
            <a:ext cx="429689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</a:t>
            </a:r>
            <a:r>
              <a:rPr lang="th-TH" sz="32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บ้านหัว</a:t>
            </a:r>
            <a:r>
              <a:rPr lang="th-TH" sz="3200" b="1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แฮต</a:t>
            </a:r>
            <a:endParaRPr lang="th-TH" sz="3200" b="1" dirty="0" smtClean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algn="ctr"/>
            <a:r>
              <a:rPr lang="th-TH" sz="24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</a:t>
            </a:r>
            <a:r>
              <a:rPr lang="th-TH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เขตพื้นที่การศึกษาประถมศึกษาบึงกาฬ</a:t>
            </a: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="" xmlns:a16="http://schemas.microsoft.com/office/drawing/2014/main" id="{BA5BAF45-56D6-4699-885B-8CDBDF5786E4}"/>
              </a:ext>
            </a:extLst>
          </p:cNvPr>
          <p:cNvSpPr txBox="1"/>
          <p:nvPr/>
        </p:nvSpPr>
        <p:spPr>
          <a:xfrm>
            <a:off x="-12221" y="1447467"/>
            <a:ext cx="6858000" cy="523220"/>
          </a:xfrm>
          <a:prstGeom prst="rect">
            <a:avLst/>
          </a:prstGeom>
          <a:solidFill>
            <a:srgbClr val="E812CF"/>
          </a:solidFill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จดหมายข่าว โรงเรียน</a:t>
            </a:r>
            <a:r>
              <a:rPr lang="th-TH" sz="2800" b="1" dirty="0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บ้านหัว</a:t>
            </a:r>
            <a:r>
              <a:rPr lang="th-TH" sz="2800" b="1" dirty="0" err="1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แฮต</a:t>
            </a:r>
            <a:r>
              <a:rPr lang="th-TH" sz="2800" b="1" dirty="0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ฉบับ</a:t>
            </a:r>
            <a:r>
              <a:rPr lang="th-TH" sz="28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 </a:t>
            </a:r>
            <a:r>
              <a:rPr lang="th-TH" sz="2800" b="1" dirty="0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๒  พฤษภาคม </a:t>
            </a:r>
            <a:r>
              <a:rPr lang="th-TH" sz="28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๒๕๖๓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="" xmlns:a16="http://schemas.microsoft.com/office/drawing/2014/main" id="{B913B8E8-DA97-47FD-AF81-573547410BEF}"/>
              </a:ext>
            </a:extLst>
          </p:cNvPr>
          <p:cNvSpPr txBox="1"/>
          <p:nvPr/>
        </p:nvSpPr>
        <p:spPr>
          <a:xfrm>
            <a:off x="-26787" y="1914523"/>
            <a:ext cx="6858000" cy="15696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วันจันทร์ ที่  ๑๑ เดือน</a:t>
            </a:r>
            <a:r>
              <a:rPr lang="th-TH" sz="2400" b="1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พฤษภาคม  ๒๕๖๓ 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คณะครูและบุคลากร</a:t>
            </a:r>
            <a:r>
              <a:rPr lang="th-TH" sz="2400" dirty="0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โรงเรียนบ้านหัว</a:t>
            </a:r>
            <a:r>
              <a:rPr lang="th-TH" sz="2400" dirty="0" err="1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แฮต</a:t>
            </a:r>
            <a:r>
              <a:rPr lang="th-TH" sz="2400" dirty="0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ออกเยี่ยมบ้านนักเรียนและผู้ปกครอง เพื่อสำรวจความต้องการ กล่องทีวีดิจิตอลและเครื่องรับโทรทัศน์ สำหรับการเรียนทางไกลผ่านดาวเทียม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 </a:t>
            </a:r>
            <a:r>
              <a:rPr lang="en-US" sz="2400" dirty="0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DLTV</a:t>
            </a:r>
            <a:r>
              <a:rPr lang="th-TH" sz="2400" dirty="0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ในสถานการณ์การแพร่ระบาดของโรคติดต่อเชื้อ</a:t>
            </a:r>
            <a:r>
              <a:rPr lang="th-TH" sz="2400" dirty="0" err="1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ไวรัส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โคโรนา 2019 (</a:t>
            </a:r>
            <a:r>
              <a:rPr lang="en-US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Covid-19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2400" dirty="0">
              <a:solidFill>
                <a:srgbClr val="4639EB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="" xmlns:a16="http://schemas.microsoft.com/office/drawing/2014/main" id="{CDAE68C7-CA8F-45A1-83B4-A09CDAC97B33}"/>
              </a:ext>
            </a:extLst>
          </p:cNvPr>
          <p:cNvSpPr/>
          <p:nvPr/>
        </p:nvSpPr>
        <p:spPr>
          <a:xfrm>
            <a:off x="29055" y="7208677"/>
            <a:ext cx="3901336" cy="230832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2400" b="1" cap="none" spc="0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</a:t>
            </a:r>
            <a:r>
              <a:rPr lang="th-TH" sz="2400" b="1" cap="none" spc="0" dirty="0" err="1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บ้านน</a:t>
            </a:r>
            <a:r>
              <a:rPr lang="th-TH" sz="2400" b="1" cap="none" spc="0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หัว</a:t>
            </a:r>
            <a:r>
              <a:rPr lang="th-TH" sz="2400" b="1" cap="none" spc="0" dirty="0" err="1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แฮต</a:t>
            </a:r>
            <a:endParaRPr lang="th-TH" sz="2400" b="1" dirty="0" smtClean="0">
              <a:ln w="12700">
                <a:solidFill>
                  <a:srgbClr val="4639EB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หมู่</a:t>
            </a:r>
            <a:r>
              <a:rPr lang="th-TH" sz="2400" b="1" dirty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 </a:t>
            </a:r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274</a:t>
            </a:r>
            <a:r>
              <a:rPr lang="th-TH" sz="2400" dirty="0">
                <a:ln>
                  <a:solidFill>
                    <a:srgbClr val="4639EB"/>
                  </a:solidFill>
                </a:ln>
              </a:rPr>
              <a:t> </a:t>
            </a:r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ต.ท่าสะอาด อ.เซกา </a:t>
            </a:r>
          </a:p>
          <a:p>
            <a:pPr algn="ctr"/>
            <a:r>
              <a:rPr lang="th-TH" sz="2400" b="1" dirty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จ.</a:t>
            </a:r>
            <a:r>
              <a:rPr lang="th-TH" sz="2400" b="1" dirty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บึงกาฬ </a:t>
            </a:r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๓๘๑๐</a:t>
            </a:r>
          </a:p>
          <a:p>
            <a:pPr algn="ctr"/>
            <a:r>
              <a:rPr lang="th-TH" sz="2400" b="1" spc="50" dirty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โทรศัพท์  ๐๘๔-๘๗๕๔๖๕๕</a:t>
            </a:r>
            <a:endParaRPr lang="en-US" sz="2400" b="1" spc="50" dirty="0">
              <a:ln w="12700" cmpd="sng">
                <a:solidFill>
                  <a:srgbClr val="4639EB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400" b="1" spc="50" dirty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เว็บไซด์ </a:t>
            </a:r>
            <a:r>
              <a:rPr lang="en-US" sz="2400" b="1" u="sng" spc="50" dirty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  <a:hlinkClick r:id="rId4"/>
              </a:rPr>
              <a:t>http://www.huahat.ictbk.net</a:t>
            </a:r>
            <a:endParaRPr lang="en-US" sz="2400" b="1" spc="50" dirty="0">
              <a:ln w="12700" cmpd="sng">
                <a:solidFill>
                  <a:srgbClr val="4639EB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sz="2400" b="1" spc="50" dirty="0" smtClean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Gmail</a:t>
            </a:r>
            <a:r>
              <a:rPr lang="th-TH" sz="2400" b="1" spc="50" dirty="0" smtClean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-</a:t>
            </a:r>
            <a:r>
              <a:rPr lang="en-US" sz="2400" b="1" spc="50" dirty="0" smtClean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huahatbk@hotmail.com</a:t>
            </a:r>
            <a:endParaRPr lang="th-TH" sz="2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" name="รูปภาพ 2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490" y="-68262"/>
            <a:ext cx="1286510" cy="1678305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</p:pic>
      <p:pic>
        <p:nvPicPr>
          <p:cNvPr id="32" name="รูปภาพ 31"/>
          <p:cNvPicPr/>
          <p:nvPr/>
        </p:nvPicPr>
        <p:blipFill>
          <a:blip r:embed="rId6"/>
          <a:stretch>
            <a:fillRect/>
          </a:stretch>
        </p:blipFill>
        <p:spPr>
          <a:xfrm>
            <a:off x="3930391" y="7208677"/>
            <a:ext cx="2915388" cy="2308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/>
          <p:nvPr/>
        </p:nvPicPr>
        <p:blipFill>
          <a:blip r:embed="rId7"/>
          <a:stretch>
            <a:fillRect/>
          </a:stretch>
        </p:blipFill>
        <p:spPr>
          <a:xfrm>
            <a:off x="42593" y="0"/>
            <a:ext cx="1258570" cy="1258570"/>
          </a:xfrm>
          <a:prstGeom prst="flowChartConnector">
            <a:avLst/>
          </a:prstGeom>
        </p:spPr>
      </p:pic>
      <p:pic>
        <p:nvPicPr>
          <p:cNvPr id="1026" name="Picture 2" descr="C:\Users\iT-Service\Desktop\รูปสำรวจกล่อง\623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4" y="3619648"/>
            <a:ext cx="1517816" cy="1138619"/>
          </a:xfrm>
          <a:prstGeom prst="rect">
            <a:avLst/>
          </a:prstGeom>
          <a:ln w="57150">
            <a:solidFill>
              <a:srgbClr val="FFFF66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T-Service\Desktop\รูปสำรวจกล่อง\7377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574" y="3566808"/>
            <a:ext cx="1588253" cy="1191459"/>
          </a:xfrm>
          <a:prstGeom prst="rect">
            <a:avLst/>
          </a:prstGeom>
          <a:ln w="38100">
            <a:solidFill>
              <a:srgbClr val="0033CC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T-Service\Desktop\รูปสำรวจกล่อง\7377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05" y="3566808"/>
            <a:ext cx="1608106" cy="1206352"/>
          </a:xfrm>
          <a:prstGeom prst="rect">
            <a:avLst/>
          </a:prstGeom>
          <a:ln w="38100">
            <a:solidFill>
              <a:srgbClr val="66FF99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iT-Service\Desktop\รูปสำรวจกล่อง\8798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8" y="4974035"/>
            <a:ext cx="894195" cy="151591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66FF9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iT-Service\Desktop\รูปสำรวจกล่อง\87984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974" y="4974034"/>
            <a:ext cx="879353" cy="151591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E22B5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iT-Service\Desktop\S__3490615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911" y="3619648"/>
            <a:ext cx="1495689" cy="1160964"/>
          </a:xfrm>
          <a:prstGeom prst="rect">
            <a:avLst/>
          </a:prstGeom>
          <a:ln w="38100">
            <a:solidFill>
              <a:srgbClr val="FF000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iT-Service\Desktop\S__5218309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64" y="5558273"/>
            <a:ext cx="893419" cy="1533365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iT-Service\Desktop\15920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060" y="5559498"/>
            <a:ext cx="1025520" cy="1590267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iT-Service\Desktop\560771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790" y="5000138"/>
            <a:ext cx="1006624" cy="1788855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66FF6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iT-Service\Desktop\90766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114" y="5626317"/>
            <a:ext cx="1015577" cy="15823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7188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ูปคลื่น">
  <a:themeElements>
    <a:clrScheme name="รูปคลื่น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รูปคลื่น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รูปคลื่น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485</TotalTime>
  <Words>109</Words>
  <Application>Microsoft Office PowerPoint</Application>
  <PresentationFormat>กระดาษ A4 (210x297 มม.)</PresentationFormat>
  <Paragraphs>10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รูปคลื่น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Lenovo</dc:creator>
  <cp:lastModifiedBy>iT-Service</cp:lastModifiedBy>
  <cp:revision>51</cp:revision>
  <dcterms:created xsi:type="dcterms:W3CDTF">2020-05-07T06:37:11Z</dcterms:created>
  <dcterms:modified xsi:type="dcterms:W3CDTF">2020-05-11T13:51:01Z</dcterms:modified>
</cp:coreProperties>
</file>