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39EB"/>
    <a:srgbClr val="F151DE"/>
    <a:srgbClr val="66FF99"/>
    <a:srgbClr val="FE22B5"/>
    <a:srgbClr val="E812CF"/>
    <a:srgbClr val="E828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 autoAdjust="0"/>
  </p:normalViewPr>
  <p:slideViewPr>
    <p:cSldViewPr snapToGrid="0">
      <p:cViewPr>
        <p:scale>
          <a:sx n="56" d="100"/>
          <a:sy n="56" d="100"/>
        </p:scale>
        <p:origin x="-2208" y="210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71450" y="330200"/>
            <a:ext cx="6521958" cy="8717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158749" y="7733502"/>
            <a:ext cx="6542532" cy="1923393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311400"/>
            <a:ext cx="5829300" cy="257126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36446"/>
            <a:ext cx="4800600" cy="212795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30200"/>
            <a:ext cx="6521958" cy="68417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4535579" y="6071855"/>
            <a:ext cx="2157322" cy="1031371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1964490" y="5886530"/>
            <a:ext cx="4158386" cy="122797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121546" y="5904256"/>
            <a:ext cx="4100985" cy="111839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4207117" y="5884919"/>
            <a:ext cx="2481000" cy="941126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158749" y="5862357"/>
            <a:ext cx="6542532" cy="1920929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4" y="3558476"/>
            <a:ext cx="5829300" cy="2201333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524" y="2076315"/>
            <a:ext cx="4813301" cy="135749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07491" y="3869944"/>
            <a:ext cx="2866644" cy="497941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869944"/>
            <a:ext cx="2866644" cy="497941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3868387"/>
            <a:ext cx="2866644" cy="924101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4953001"/>
            <a:ext cx="2865041" cy="389590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0" y="3868385"/>
            <a:ext cx="2866644" cy="924101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4953001"/>
            <a:ext cx="2866644" cy="389590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0929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73134"/>
            <a:ext cx="2514600" cy="275166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3393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685800" y="3302000"/>
            <a:ext cx="2514600" cy="180949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972" y="2641600"/>
            <a:ext cx="2928057" cy="5503333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30200"/>
            <a:ext cx="6521958" cy="8717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158749" y="7733502"/>
            <a:ext cx="6542532" cy="1923393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617" y="489186"/>
            <a:ext cx="2859484" cy="3509905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0" y="4023548"/>
            <a:ext cx="2863850" cy="34976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981200"/>
            <a:ext cx="2674620" cy="4226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3393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91268"/>
            <a:ext cx="1543050" cy="648170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91267"/>
            <a:ext cx="4514850" cy="6481705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30200"/>
            <a:ext cx="6521958" cy="35661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158749" y="2425842"/>
            <a:ext cx="6542532" cy="1920929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88696"/>
            <a:ext cx="6172200" cy="180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2754" y="9028015"/>
            <a:ext cx="284001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72AB8A9-0A24-4A28-98AA-79CAC19D1CE3}" type="datetimeFigureOut">
              <a:rPr lang="th-TH" smtClean="0"/>
              <a:t>09/05/63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29" y="9028015"/>
            <a:ext cx="284001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93316" y="9028014"/>
            <a:ext cx="87137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DCF1700-5250-40C3-B0AF-0094B31C26CE}" type="slidenum">
              <a:rPr lang="th-TH" smtClean="0"/>
              <a:t>‹#›</a:t>
            </a:fld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051" y="3864563"/>
            <a:ext cx="5556250" cy="4984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3.jp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hyperlink" Target="http://www.huahat.ictbk.net/" TargetMode="External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รูปภาพ 23">
            <a:extLst>
              <a:ext uri="{FF2B5EF4-FFF2-40B4-BE49-F238E27FC236}">
                <a16:creationId xmlns:a16="http://schemas.microsoft.com/office/drawing/2014/main" xmlns="" id="{35503204-C722-4094-8776-FB20D8B25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598"/>
            <a:ext cx="6793121" cy="1511503"/>
          </a:xfrm>
          <a:prstGeom prst="rect">
            <a:avLst/>
          </a:prstGeom>
        </p:spPr>
      </p:pic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xmlns="" id="{24DB58F4-F3D6-40B1-9146-7FEA51CCCCA8}"/>
              </a:ext>
            </a:extLst>
          </p:cNvPr>
          <p:cNvSpPr/>
          <p:nvPr/>
        </p:nvSpPr>
        <p:spPr>
          <a:xfrm>
            <a:off x="1286614" y="95231"/>
            <a:ext cx="429689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โรงเรียน</a:t>
            </a:r>
            <a:r>
              <a:rPr lang="th-TH" sz="32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บ้านหัว</a:t>
            </a:r>
            <a:r>
              <a:rPr lang="th-TH" sz="3200" b="1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แฮต</a:t>
            </a:r>
            <a:endParaRPr lang="th-TH" sz="3200" b="1" dirty="0" smtClean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algn="ctr"/>
            <a:r>
              <a:rPr lang="th-TH" sz="24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สำนักงาน</a:t>
            </a:r>
            <a:r>
              <a:rPr lang="th-TH" sz="2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JasmineUPC" panose="02020603050405020304" pitchFamily="18" charset="-34"/>
                <a:cs typeface="JasmineUPC" panose="02020603050405020304" pitchFamily="18" charset="-34"/>
              </a:rPr>
              <a:t>เขตพื้นที่การศึกษาประถมศึกษาบึงกาฬ</a:t>
            </a: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xmlns="" id="{BA5BAF45-56D6-4699-885B-8CDBDF5786E4}"/>
              </a:ext>
            </a:extLst>
          </p:cNvPr>
          <p:cNvSpPr txBox="1"/>
          <p:nvPr/>
        </p:nvSpPr>
        <p:spPr>
          <a:xfrm>
            <a:off x="-12221" y="1447467"/>
            <a:ext cx="6858000" cy="523220"/>
          </a:xfrm>
          <a:prstGeom prst="rect">
            <a:avLst/>
          </a:prstGeom>
          <a:solidFill>
            <a:srgbClr val="E812CF"/>
          </a:solidFill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จดหมายข่าว โรงเรียน</a:t>
            </a:r>
            <a:r>
              <a:rPr lang="th-TH" sz="2800" b="1" dirty="0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บ้านหัว</a:t>
            </a:r>
            <a:r>
              <a:rPr lang="th-TH" sz="2800" b="1" dirty="0" err="1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แฮต</a:t>
            </a:r>
            <a:r>
              <a:rPr lang="th-TH" sz="2800" b="1" dirty="0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ฉบับ</a:t>
            </a:r>
            <a:r>
              <a:rPr lang="th-TH" sz="28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 ๑ พฤษภาคม ๒๕๖๓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xmlns="" id="{B913B8E8-DA97-47FD-AF81-573547410BEF}"/>
              </a:ext>
            </a:extLst>
          </p:cNvPr>
          <p:cNvSpPr txBox="1"/>
          <p:nvPr/>
        </p:nvSpPr>
        <p:spPr>
          <a:xfrm>
            <a:off x="-26787" y="1914523"/>
            <a:ext cx="6858000" cy="15696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วันพฤหัสบดี ที่ ๗ เดือนพฤษภาคม  ๒๕๖๓ 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คณะครูและบุคลากร</a:t>
            </a:r>
            <a:r>
              <a:rPr lang="th-TH" sz="2400" dirty="0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โรงเรียนบ้านหัว</a:t>
            </a:r>
            <a:r>
              <a:rPr lang="th-TH" sz="2400" dirty="0" err="1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แฮต</a:t>
            </a:r>
            <a:r>
              <a:rPr lang="th-TH" sz="2400" dirty="0" smtClean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เข้าอบ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รมการจัดการเรียนการสอนทางไกลในสถานการณ์การแพร่ระบาดของโรคติดต่อเชื้อไวรัสโคโรนา 2019 (</a:t>
            </a:r>
            <a:r>
              <a:rPr lang="en-US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Covid-19</a:t>
            </a:r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ผ่านระบบ </a:t>
            </a:r>
            <a:r>
              <a:rPr lang="en-US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Video Conference </a:t>
            </a:r>
            <a:endParaRPr lang="th-TH" sz="2400" dirty="0">
              <a:solidFill>
                <a:srgbClr val="4639EB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>
                <a:solidFill>
                  <a:srgbClr val="4639EB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โดยสำนักงานคณะกรรมการ การศึกษาขั้นพื้นฐาน </a:t>
            </a: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xmlns="" id="{CDAE68C7-CA8F-45A1-83B4-A09CDAC97B33}"/>
              </a:ext>
            </a:extLst>
          </p:cNvPr>
          <p:cNvSpPr/>
          <p:nvPr/>
        </p:nvSpPr>
        <p:spPr>
          <a:xfrm>
            <a:off x="29055" y="7208677"/>
            <a:ext cx="3901336" cy="230832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2400" b="1" cap="none" spc="0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</a:t>
            </a:r>
            <a:r>
              <a:rPr lang="th-TH" sz="2400" b="1" cap="none" spc="0" dirty="0" err="1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บ้านน</a:t>
            </a:r>
            <a:r>
              <a:rPr lang="th-TH" sz="2400" b="1" cap="none" spc="0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หัว</a:t>
            </a:r>
            <a:r>
              <a:rPr lang="th-TH" sz="2400" b="1" cap="none" spc="0" dirty="0" err="1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แฮต</a:t>
            </a:r>
            <a:endParaRPr lang="th-TH" sz="2400" b="1" dirty="0" smtClean="0">
              <a:ln w="12700">
                <a:solidFill>
                  <a:srgbClr val="4639EB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2400" b="1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หมู่</a:t>
            </a:r>
            <a:r>
              <a:rPr lang="th-TH" sz="2400" b="1" dirty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 </a:t>
            </a:r>
            <a:r>
              <a:rPr lang="th-TH" sz="2400" b="1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274</a:t>
            </a:r>
            <a:r>
              <a:rPr lang="th-TH" sz="2400" dirty="0">
                <a:ln>
                  <a:solidFill>
                    <a:srgbClr val="4639EB"/>
                  </a:solidFill>
                </a:ln>
              </a:rPr>
              <a:t> </a:t>
            </a:r>
            <a:r>
              <a:rPr lang="th-TH" sz="2400" b="1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ต.ท่าสะอาด อ.เซกา </a:t>
            </a:r>
          </a:p>
          <a:p>
            <a:pPr algn="ctr"/>
            <a:r>
              <a:rPr lang="th-TH" sz="2400" b="1" dirty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b="1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จ.</a:t>
            </a:r>
            <a:r>
              <a:rPr lang="th-TH" sz="2400" b="1" dirty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บึงกาฬ </a:t>
            </a:r>
            <a:r>
              <a:rPr lang="th-TH" sz="2400" b="1" dirty="0" smtClean="0">
                <a:ln w="12700">
                  <a:solidFill>
                    <a:srgbClr val="4639EB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๓๘๑๐</a:t>
            </a:r>
          </a:p>
          <a:p>
            <a:pPr algn="ctr"/>
            <a:r>
              <a:rPr lang="th-TH" sz="2400" b="1" spc="50" dirty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โทรศัพท์  ๐๘๔-๘๗๕๔๖๕๕</a:t>
            </a:r>
            <a:endParaRPr lang="en-US" sz="2400" b="1" spc="50" dirty="0">
              <a:ln w="12700" cmpd="sng">
                <a:solidFill>
                  <a:srgbClr val="4639EB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400" b="1" spc="50" dirty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เว็บไซด์ </a:t>
            </a:r>
            <a:r>
              <a:rPr lang="en-US" sz="2400" b="1" u="sng" spc="50" dirty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  <a:hlinkClick r:id="rId4"/>
              </a:rPr>
              <a:t>http://www.huahat.ictbk.net</a:t>
            </a:r>
            <a:endParaRPr lang="en-US" sz="2400" b="1" spc="50" dirty="0">
              <a:ln w="12700" cmpd="sng">
                <a:solidFill>
                  <a:srgbClr val="4639EB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US" sz="2400" b="1" spc="50" dirty="0" smtClean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Gmail</a:t>
            </a:r>
            <a:r>
              <a:rPr lang="th-TH" sz="2400" b="1" spc="50" dirty="0" smtClean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-</a:t>
            </a:r>
            <a:r>
              <a:rPr lang="en-US" sz="2400" b="1" spc="50" dirty="0" smtClean="0">
                <a:ln w="12700" cmpd="sng">
                  <a:solidFill>
                    <a:srgbClr val="4639EB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huahatbk@hotmail.com</a:t>
            </a:r>
            <a:endParaRPr lang="th-TH" sz="2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" name="รูปภาพ 2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490" y="-68262"/>
            <a:ext cx="1286510" cy="1678305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</p:pic>
      <p:pic>
        <p:nvPicPr>
          <p:cNvPr id="32" name="รูปภาพ 31"/>
          <p:cNvPicPr/>
          <p:nvPr/>
        </p:nvPicPr>
        <p:blipFill>
          <a:blip r:embed="rId6"/>
          <a:stretch>
            <a:fillRect/>
          </a:stretch>
        </p:blipFill>
        <p:spPr>
          <a:xfrm>
            <a:off x="3930391" y="7208677"/>
            <a:ext cx="2915388" cy="2308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รูปภาพ 32" descr="C:\Users\iT-Service\Desktop\S__503004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414" y="3661961"/>
            <a:ext cx="1503291" cy="16593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รูปภาพ 33" descr="C:\Users\iT-Service\Desktop\S__5030044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136" y="5583992"/>
            <a:ext cx="1531529" cy="16186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รูปภาพ 11" descr="C:\Users\iT-Service\Desktop\73217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3" y="5528036"/>
            <a:ext cx="1229471" cy="15979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รูปภาพ 12" descr="C:\Users\iT-Service\Desktop\307929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04" y="3698432"/>
            <a:ext cx="1503420" cy="16593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รูปภาพ 13" descr="C:\Users\iT-Service\Desktop\14745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950" y="3669519"/>
            <a:ext cx="1457218" cy="16442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151DE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รูปภาพ 14" descr="C:\Users\iT-Service\Desktop\73237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27" y="5590191"/>
            <a:ext cx="1605970" cy="1501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รูปภาพ 15" descr="C:\Users\iT-Service\Desktop\303616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529" y="5480891"/>
            <a:ext cx="1397603" cy="16922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6FF9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รูปภาพ 17"/>
          <p:cNvPicPr/>
          <p:nvPr/>
        </p:nvPicPr>
        <p:blipFill>
          <a:blip r:embed="rId14"/>
          <a:stretch>
            <a:fillRect/>
          </a:stretch>
        </p:blipFill>
        <p:spPr>
          <a:xfrm>
            <a:off x="42593" y="0"/>
            <a:ext cx="1258570" cy="125857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1687188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ูปคลื่น">
  <a:themeElements>
    <a:clrScheme name="รูปคลื่น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รูปคลื่น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รูปคลื่น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445</TotalTime>
  <Words>102</Words>
  <Application>Microsoft Office PowerPoint</Application>
  <PresentationFormat>กระดาษ A4 (210x297 มม.)</PresentationFormat>
  <Paragraphs>11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รูปคลื่น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Lenovo</dc:creator>
  <cp:lastModifiedBy>iT-Service</cp:lastModifiedBy>
  <cp:revision>46</cp:revision>
  <dcterms:created xsi:type="dcterms:W3CDTF">2020-05-07T06:37:11Z</dcterms:created>
  <dcterms:modified xsi:type="dcterms:W3CDTF">2020-05-09T05:39:19Z</dcterms:modified>
</cp:coreProperties>
</file>