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22B5"/>
    <a:srgbClr val="4639EB"/>
    <a:srgbClr val="F151DE"/>
    <a:srgbClr val="E812CF"/>
    <a:srgbClr val="E82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9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7" indent="0" algn="ctr">
              <a:buNone/>
              <a:defRPr sz="1200"/>
            </a:lvl7pPr>
            <a:lvl8pPr marL="2400063" indent="0" algn="ctr">
              <a:buNone/>
              <a:defRPr sz="1200"/>
            </a:lvl8pPr>
            <a:lvl9pPr marL="2742929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63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329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3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1124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209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9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4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9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4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111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4239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4633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5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751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5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2" indent="0">
              <a:buNone/>
              <a:defRPr sz="1800"/>
            </a:lvl3pPr>
            <a:lvl4pPr marL="1028599" indent="0">
              <a:buNone/>
              <a:defRPr sz="1500"/>
            </a:lvl4pPr>
            <a:lvl5pPr marL="1371464" indent="0">
              <a:buNone/>
              <a:defRPr sz="1500"/>
            </a:lvl5pPr>
            <a:lvl6pPr marL="1714331" indent="0">
              <a:buNone/>
              <a:defRPr sz="1500"/>
            </a:lvl6pPr>
            <a:lvl7pPr marL="2057197" indent="0">
              <a:buNone/>
              <a:defRPr sz="1500"/>
            </a:lvl7pPr>
            <a:lvl8pPr marL="2400063" indent="0">
              <a:buNone/>
              <a:defRPr sz="1500"/>
            </a:lvl8pPr>
            <a:lvl9pPr marL="2742929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981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226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5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5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496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9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AB8A9-0A24-4A28-98AA-79CAC19D1CE3}" type="datetimeFigureOut">
              <a:rPr lang="th-TH" smtClean="0"/>
              <a:t>08/05/63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9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9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249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3" indent="-171433" algn="l" defTabSz="68573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9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8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4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30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7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3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26" Type="http://schemas.openxmlformats.org/officeDocument/2006/relationships/image" Target="../media/image25.png"/><Relationship Id="rId3" Type="http://schemas.openxmlformats.org/officeDocument/2006/relationships/image" Target="../media/image2.jpg"/><Relationship Id="rId21" Type="http://schemas.openxmlformats.org/officeDocument/2006/relationships/image" Target="../media/image20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5" Type="http://schemas.openxmlformats.org/officeDocument/2006/relationships/image" Target="../media/image24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20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24" Type="http://schemas.openxmlformats.org/officeDocument/2006/relationships/image" Target="../media/image23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23" Type="http://schemas.openxmlformats.org/officeDocument/2006/relationships/image" Target="../media/image22.jpg"/><Relationship Id="rId10" Type="http://schemas.openxmlformats.org/officeDocument/2006/relationships/image" Target="../media/image9.jpg"/><Relationship Id="rId19" Type="http://schemas.openxmlformats.org/officeDocument/2006/relationships/image" Target="../media/image18.jp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jpg"/><Relationship Id="rId22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รูปภาพ 23">
            <a:extLst>
              <a:ext uri="{FF2B5EF4-FFF2-40B4-BE49-F238E27FC236}">
                <a16:creationId xmlns:a16="http://schemas.microsoft.com/office/drawing/2014/main" id="{35503204-C722-4094-8776-FB20D8B25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98"/>
            <a:ext cx="6858000" cy="1511503"/>
          </a:xfrm>
          <a:prstGeom prst="rect">
            <a:avLst/>
          </a:prstGeom>
        </p:spPr>
      </p:pic>
      <p:pic>
        <p:nvPicPr>
          <p:cNvPr id="1026" name="Picture 2" descr="แนวข้อสอบ สพป. สำนักงานเขตพื้นที่การศึกษาประถมศึกษา - แนวข้อสอบ+ ...">
            <a:extLst>
              <a:ext uri="{FF2B5EF4-FFF2-40B4-BE49-F238E27FC236}">
                <a16:creationId xmlns:a16="http://schemas.microsoft.com/office/drawing/2014/main" id="{4A0E82AB-2123-4905-95BE-1F28486FF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95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24DB58F4-F3D6-40B1-9146-7FEA51CCCCA8}"/>
              </a:ext>
            </a:extLst>
          </p:cNvPr>
          <p:cNvSpPr/>
          <p:nvPr/>
        </p:nvSpPr>
        <p:spPr>
          <a:xfrm>
            <a:off x="1286614" y="95231"/>
            <a:ext cx="32726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โรงเรียนบ้านนาเจริญ</a:t>
            </a:r>
          </a:p>
          <a:p>
            <a:pPr algn="ctr"/>
            <a:r>
              <a:rPr lang="th-TH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สำนักงานเขตพื้นที่การศึกษาประถมศึกษาบึงกาฬ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BCDE70AC-CC1D-4AC2-A23D-C7FA11385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35" y="195559"/>
            <a:ext cx="2548786" cy="13281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BA5BAF45-56D6-4699-885B-8CDBDF5786E4}"/>
              </a:ext>
            </a:extLst>
          </p:cNvPr>
          <p:cNvSpPr txBox="1"/>
          <p:nvPr/>
        </p:nvSpPr>
        <p:spPr>
          <a:xfrm>
            <a:off x="-12221" y="1447467"/>
            <a:ext cx="6858000" cy="523220"/>
          </a:xfrm>
          <a:prstGeom prst="rect">
            <a:avLst/>
          </a:prstGeom>
          <a:solidFill>
            <a:srgbClr val="E812CF"/>
          </a:solidFill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จดหมายข่าว โรงเรียนบ้านนาเจริญ  ฉบับที่ ๑ พฤษภาคม ๒๕๖๓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B913B8E8-DA97-47FD-AF81-573547410BEF}"/>
              </a:ext>
            </a:extLst>
          </p:cNvPr>
          <p:cNvSpPr txBox="1"/>
          <p:nvPr/>
        </p:nvSpPr>
        <p:spPr>
          <a:xfrm>
            <a:off x="-26787" y="1914523"/>
            <a:ext cx="6858000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วันพฤหัสบดี ที่ ๗ เดือนพฤษภาคม  ๒๕๖๓ 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ครูและบุคลากรโรงเรียนบ้านนาเจริญเข้าอบรมการจัดการเรียนการสอนทางไกลในสถานการณ์การแพร่ระบาดของโรคติดต่อเชื้อไวรัสโค</a:t>
            </a:r>
            <a:r>
              <a:rPr lang="th-TH" sz="2400" dirty="0" err="1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โร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 2019 (</a:t>
            </a:r>
            <a:r>
              <a:rPr lang="en-US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Covid-19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ผ่านระบบ </a:t>
            </a:r>
            <a:r>
              <a:rPr lang="en-US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Video Conference </a:t>
            </a:r>
            <a:endParaRPr lang="th-TH" sz="2400" dirty="0">
              <a:solidFill>
                <a:srgbClr val="4639EB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โดยสำนักงานคณะกรรมการ การศึกษาขั้นพื้นฐาน </a:t>
            </a:r>
          </a:p>
        </p:txBody>
      </p:sp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3A71EF16-E884-48CA-B7D4-827CDF5551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421" y="3361258"/>
            <a:ext cx="1561171" cy="20815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69F462E3-D185-4FA8-8EE1-770CFBCC50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66" y="3635983"/>
            <a:ext cx="1017124" cy="1355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C53D2AA5-BEA2-44A7-83FF-C33C4CE72A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59" y="4991842"/>
            <a:ext cx="1243701" cy="932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5" name="รูปภาพ 1024">
            <a:extLst>
              <a:ext uri="{FF2B5EF4-FFF2-40B4-BE49-F238E27FC236}">
                <a16:creationId xmlns:a16="http://schemas.microsoft.com/office/drawing/2014/main" id="{0E38823E-4293-4A5B-ACCC-3E45C8E5BD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439" y="6046277"/>
            <a:ext cx="1352982" cy="1014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รูปภาพ 1027">
            <a:extLst>
              <a:ext uri="{FF2B5EF4-FFF2-40B4-BE49-F238E27FC236}">
                <a16:creationId xmlns:a16="http://schemas.microsoft.com/office/drawing/2014/main" id="{23904C5D-1C04-4C5E-9BE7-4822E83D8F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891" y="5140371"/>
            <a:ext cx="1259704" cy="944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รูปภาพ 1029">
            <a:extLst>
              <a:ext uri="{FF2B5EF4-FFF2-40B4-BE49-F238E27FC236}">
                <a16:creationId xmlns:a16="http://schemas.microsoft.com/office/drawing/2014/main" id="{795E50A1-4FDB-4FE2-B4B0-83E4CA8CF9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03" y="4931322"/>
            <a:ext cx="1138108" cy="1068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รูปภาพ 1031">
            <a:extLst>
              <a:ext uri="{FF2B5EF4-FFF2-40B4-BE49-F238E27FC236}">
                <a16:creationId xmlns:a16="http://schemas.microsoft.com/office/drawing/2014/main" id="{47D25BFC-B886-4989-978F-13759BE7C0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42" y="4959407"/>
            <a:ext cx="1243702" cy="1012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รูปภาพ 1033">
            <a:extLst>
              <a:ext uri="{FF2B5EF4-FFF2-40B4-BE49-F238E27FC236}">
                <a16:creationId xmlns:a16="http://schemas.microsoft.com/office/drawing/2014/main" id="{FFF30DDF-39AA-408D-B3D6-F272BF4852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791" y="3473871"/>
            <a:ext cx="1193431" cy="1590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รูปภาพ 1035">
            <a:extLst>
              <a:ext uri="{FF2B5EF4-FFF2-40B4-BE49-F238E27FC236}">
                <a16:creationId xmlns:a16="http://schemas.microsoft.com/office/drawing/2014/main" id="{96690C87-99E1-4038-A572-FE1CE9FA56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643" y="5932198"/>
            <a:ext cx="687690" cy="1086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รูปภาพ 1037">
            <a:extLst>
              <a:ext uri="{FF2B5EF4-FFF2-40B4-BE49-F238E27FC236}">
                <a16:creationId xmlns:a16="http://schemas.microsoft.com/office/drawing/2014/main" id="{F6F241B6-17E7-41DD-82BC-D079D8F4AF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56" y="6115868"/>
            <a:ext cx="1386590" cy="867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รูปภาพ 1039">
            <a:extLst>
              <a:ext uri="{FF2B5EF4-FFF2-40B4-BE49-F238E27FC236}">
                <a16:creationId xmlns:a16="http://schemas.microsoft.com/office/drawing/2014/main" id="{093DA2A8-9208-41C1-8286-A182E64D16C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8046"/>
            <a:ext cx="953890" cy="1178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2" name="รูปภาพ 1041">
            <a:extLst>
              <a:ext uri="{FF2B5EF4-FFF2-40B4-BE49-F238E27FC236}">
                <a16:creationId xmlns:a16="http://schemas.microsoft.com/office/drawing/2014/main" id="{E4AD9874-4A1C-4183-98AA-4634D60C38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41" y="3573751"/>
            <a:ext cx="1054959" cy="1406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4" name="รูปภาพ 1043">
            <a:extLst>
              <a:ext uri="{FF2B5EF4-FFF2-40B4-BE49-F238E27FC236}">
                <a16:creationId xmlns:a16="http://schemas.microsoft.com/office/drawing/2014/main" id="{DE0DB547-A353-4D4A-8A49-8280BBFB07E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99" y="6085363"/>
            <a:ext cx="1352980" cy="1014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6" name="รูปภาพ 1045">
            <a:extLst>
              <a:ext uri="{FF2B5EF4-FFF2-40B4-BE49-F238E27FC236}">
                <a16:creationId xmlns:a16="http://schemas.microsoft.com/office/drawing/2014/main" id="{673514DB-50C9-4D13-BD89-CD50DE83C94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711" y="4964298"/>
            <a:ext cx="883874" cy="1178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8" name="รูปภาพ 1047">
            <a:extLst>
              <a:ext uri="{FF2B5EF4-FFF2-40B4-BE49-F238E27FC236}">
                <a16:creationId xmlns:a16="http://schemas.microsoft.com/office/drawing/2014/main" id="{6281AB0A-D3AE-44F1-AFA3-DC1C450BF3E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756" y="3542671"/>
            <a:ext cx="1157122" cy="1542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0" name="รูปภาพ 1049">
            <a:extLst>
              <a:ext uri="{FF2B5EF4-FFF2-40B4-BE49-F238E27FC236}">
                <a16:creationId xmlns:a16="http://schemas.microsoft.com/office/drawing/2014/main" id="{06FC1791-66B4-40C5-901A-209E08ACB60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283" y="4901905"/>
            <a:ext cx="948683" cy="1265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2" name="รูปภาพ 1051">
            <a:extLst>
              <a:ext uri="{FF2B5EF4-FFF2-40B4-BE49-F238E27FC236}">
                <a16:creationId xmlns:a16="http://schemas.microsoft.com/office/drawing/2014/main" id="{FD0AAA9C-EFEF-44A3-97AD-3BCBB4B11B4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520" y="6147989"/>
            <a:ext cx="1204715" cy="903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4" name="รูปภาพ 1053">
            <a:extLst>
              <a:ext uri="{FF2B5EF4-FFF2-40B4-BE49-F238E27FC236}">
                <a16:creationId xmlns:a16="http://schemas.microsoft.com/office/drawing/2014/main" id="{4C43166F-9C54-48FD-AC0A-B0960D4862F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81" y="3698619"/>
            <a:ext cx="1017027" cy="1356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6" name="รูปภาพ 1055">
            <a:extLst>
              <a:ext uri="{FF2B5EF4-FFF2-40B4-BE49-F238E27FC236}">
                <a16:creationId xmlns:a16="http://schemas.microsoft.com/office/drawing/2014/main" id="{881BF540-40B0-4BFB-86FE-32F3126E299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807" y="6015801"/>
            <a:ext cx="1352983" cy="1014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8" name="รูปภาพ 1057">
            <a:extLst>
              <a:ext uri="{FF2B5EF4-FFF2-40B4-BE49-F238E27FC236}">
                <a16:creationId xmlns:a16="http://schemas.microsoft.com/office/drawing/2014/main" id="{732A0DD3-B0AB-4E0C-8717-75E9596AFEB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855" y="3635983"/>
            <a:ext cx="883873" cy="1216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81AF6147-3CAD-4905-9F0A-108FD0A1098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708877" y="8000366"/>
            <a:ext cx="3084244" cy="1710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CDAE68C7-CA8F-45A1-83B4-A09CDAC97B33}"/>
              </a:ext>
            </a:extLst>
          </p:cNvPr>
          <p:cNvSpPr/>
          <p:nvPr/>
        </p:nvSpPr>
        <p:spPr>
          <a:xfrm>
            <a:off x="-82512" y="6932683"/>
            <a:ext cx="455116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31750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โรงเรียนบ้านนาเจริญ</a:t>
            </a:r>
          </a:p>
          <a:p>
            <a:pPr algn="ctr"/>
            <a:r>
              <a:rPr lang="th-T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๑ ต.หนอง</a:t>
            </a:r>
            <a:r>
              <a:rPr lang="th-TH" sz="2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เลิง</a:t>
            </a:r>
            <a:r>
              <a:rPr lang="th-TH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อ.เมืองบึงกาฬ จ.บึงกาฬ ๓๘๐๐</a:t>
            </a:r>
            <a:endParaRPr lang="th-TH" sz="2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2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Email:wichai1967@hotmail.com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2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Website:http</a:t>
            </a:r>
            <a:r>
              <a:rPr lang="en-US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://www.nacharoen.ictbk.net/</a:t>
            </a:r>
          </a:p>
          <a:p>
            <a:pPr algn="ctr"/>
            <a:r>
              <a:rPr lang="en-US" sz="2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Tel:0819542981</a:t>
            </a:r>
            <a:endParaRPr lang="th-TH" sz="2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871888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</TotalTime>
  <Words>111</Words>
  <Application>Microsoft Office PowerPoint</Application>
  <PresentationFormat>กระดาษ A4 (210x297 มม.)</PresentationFormat>
  <Paragraphs>10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Angsana New</vt:lpstr>
      <vt:lpstr>Arial</vt:lpstr>
      <vt:lpstr>Calibri</vt:lpstr>
      <vt:lpstr>Calibri Light</vt:lpstr>
      <vt:lpstr>JasmineUPC</vt:lpstr>
      <vt:lpstr>TH SarabunPSK</vt:lpstr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Lenovo</dc:creator>
  <cp:lastModifiedBy>Lenovo</cp:lastModifiedBy>
  <cp:revision>37</cp:revision>
  <dcterms:created xsi:type="dcterms:W3CDTF">2020-05-07T06:37:11Z</dcterms:created>
  <dcterms:modified xsi:type="dcterms:W3CDTF">2020-05-08T04:59:38Z</dcterms:modified>
</cp:coreProperties>
</file>