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2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5F999-E8B3-4AAD-82D7-517708E321FE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62775-649E-4549-9906-07912BF4B79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8984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62775-649E-4549-9906-07912BF4B79A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642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2245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897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989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712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261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421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2926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7711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794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205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96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C84B2-0857-4264-BF46-43817A708A92}" type="datetimeFigureOut">
              <a:rPr lang="th-TH" smtClean="0"/>
              <a:t>07/05/63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697A8-FD52-44F4-8044-7615601F8C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6241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894" y="88850"/>
            <a:ext cx="1293019" cy="1492154"/>
          </a:xfrm>
          <a:prstGeom prst="rect">
            <a:avLst/>
          </a:prstGeom>
        </p:spPr>
      </p:pic>
      <p:sp>
        <p:nvSpPr>
          <p:cNvPr id="6" name="กล่องข้อความ 5"/>
          <p:cNvSpPr txBox="1"/>
          <p:nvPr/>
        </p:nvSpPr>
        <p:spPr>
          <a:xfrm>
            <a:off x="552797" y="273454"/>
            <a:ext cx="468852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โรงเรียนบ้านนาสิงห์</a:t>
            </a:r>
          </a:p>
          <a:p>
            <a:pPr algn="r"/>
            <a:r>
              <a:rPr lang="th-TH" sz="21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สำนักงานเขตพื้นการศึกษาประถมศึกษาบึงกาฬ 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4949545" y="768589"/>
            <a:ext cx="34742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600" b="1" dirty="0">
                <a:solidFill>
                  <a:srgbClr val="FF0000"/>
                </a:solidFill>
                <a:latin typeface="TH Charm of AU" panose="020B0500040200020003" pitchFamily="34" charset="-34"/>
                <a:cs typeface="TH Charm of AU" panose="020B0500040200020003" pitchFamily="34" charset="-34"/>
              </a:rPr>
              <a:t>จดหมายข่าว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608" y="109929"/>
            <a:ext cx="1252538" cy="1347269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236704" y="2584170"/>
            <a:ext cx="3814596" cy="3170099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thaiDist"/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      วันที่ 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๗  พฤษภาคม </a:t>
            </a:r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พ.ศ. ๒๕๖๓ 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คณะครูและบุคลากรทางการศึกษาโรงเรียนบ้านนาสิงห์ </a:t>
            </a:r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   เข้า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รับการอบรม เรื่องการจัดการศึกษาทางไกลในสถานการณ์การแพร่</a:t>
            </a:r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ระบาดของโรค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ติดเชื้อ</a:t>
            </a:r>
            <a:r>
              <a:rPr lang="th-TH" sz="2000" b="1" dirty="0" err="1">
                <a:latin typeface="TH NiramitIT๙" panose="02000506000000020004" pitchFamily="2" charset="-34"/>
                <a:cs typeface="TH NiramitIT๙" panose="02000506000000020004" pitchFamily="2" charset="-34"/>
              </a:rPr>
              <a:t>ไวรัส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โคโร</a:t>
            </a:r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น่า  ๒๐๑๙  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(</a:t>
            </a:r>
            <a:r>
              <a:rPr lang="en-US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Covid-19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) ผ่า</a:t>
            </a:r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นระบบการ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ประชุมทางไกล </a:t>
            </a:r>
            <a:r>
              <a:rPr lang="en-US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(</a:t>
            </a:r>
            <a:r>
              <a:rPr lang="en-US" sz="2000" b="1" dirty="0" err="1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Vidio</a:t>
            </a:r>
            <a:r>
              <a:rPr lang="en-US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lang="en-US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Conference) </a:t>
            </a:r>
            <a:endParaRPr lang="th-TH" sz="2000" b="1" dirty="0" smtClean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algn="thaiDist"/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        จัดโดยสำนักงาน</a:t>
            </a:r>
            <a:r>
              <a:rPr lang="th-TH" sz="20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คณะกรรมการการศึกษาขั้น</a:t>
            </a:r>
            <a:r>
              <a:rPr lang="th-TH" sz="20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พื้นฐาน  เพื่อดำเนินงานตามนโนบายในการจัดการศึกษาทางไกลในระหว่าง วันที่ ๑๘ พฤษภาคม- ๓๐ มิถุนายน ๒๕๖๓</a:t>
            </a:r>
            <a:endParaRPr lang="th-TH" sz="200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98480" y="1835299"/>
            <a:ext cx="8818961" cy="41549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r"/>
            <a:r>
              <a:rPr lang="th-TH" sz="2100" dirty="0"/>
              <a:t>ฉบับที่ ๑  ประจำเดือน พฤษภาคม ๒๕๖๓ 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1" y="2514798"/>
            <a:ext cx="2123536" cy="1985846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035" y="2514798"/>
            <a:ext cx="1942553" cy="1985846"/>
          </a:xfrm>
          <a:prstGeom prst="round2DiagRect">
            <a:avLst>
              <a:gd name="adj1" fmla="val 16667"/>
              <a:gd name="adj2" fmla="val 1705"/>
            </a:avLst>
          </a:prstGeom>
          <a:ln w="190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577" y="4736517"/>
            <a:ext cx="2161759" cy="189497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53" y="4736517"/>
            <a:ext cx="2133962" cy="189497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ตัดมุมสี่เหลี่ยมผืนผ้าด้านทแยงมุม 20"/>
          <p:cNvSpPr/>
          <p:nvPr/>
        </p:nvSpPr>
        <p:spPr>
          <a:xfrm>
            <a:off x="236704" y="5866941"/>
            <a:ext cx="3390900" cy="878387"/>
          </a:xfrm>
          <a:prstGeom prst="snip2DiagRect">
            <a:avLst>
              <a:gd name="adj1" fmla="val 40483"/>
              <a:gd name="adj2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</a:rPr>
              <a:t>โรงเรียนบ้านนาสิงห์ หมู่ ๕ บ้านทรายทอง 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</a:rPr>
              <a:t>ต.นาสิงห์ อ.ศรีวิไล จ.บึงกาฬ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</a:rPr>
              <a:t>งานสาร.......สนเทศโรงเรียนบ้านนาสิงห์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22" name="กล่องข้อความ 21"/>
          <p:cNvSpPr txBox="1"/>
          <p:nvPr/>
        </p:nvSpPr>
        <p:spPr>
          <a:xfrm>
            <a:off x="1491830" y="1230751"/>
            <a:ext cx="2711747" cy="41549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th-TH" sz="21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“ อยู่บ้าน หยุดเชื้อ เพื่อชาติ</a:t>
            </a:r>
            <a:r>
              <a:rPr lang="en-US" sz="21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 ”</a:t>
            </a:r>
            <a:endParaRPr lang="th-TH" sz="210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829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133</Words>
  <Application>Microsoft Office PowerPoint</Application>
  <PresentationFormat>นำเสนอทางหน้าจอ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9" baseType="lpstr">
      <vt:lpstr>Angsana New</vt:lpstr>
      <vt:lpstr>Arial</vt:lpstr>
      <vt:lpstr>Calibri</vt:lpstr>
      <vt:lpstr>Calibri Light</vt:lpstr>
      <vt:lpstr>Cordia New</vt:lpstr>
      <vt:lpstr>TH Charm of AU</vt:lpstr>
      <vt:lpstr>TH NiramitIT๙</vt:lpstr>
      <vt:lpstr>ธีมของ Office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Admin</dc:creator>
  <cp:lastModifiedBy>Admin</cp:lastModifiedBy>
  <cp:revision>8</cp:revision>
  <dcterms:created xsi:type="dcterms:W3CDTF">2020-05-07T07:20:43Z</dcterms:created>
  <dcterms:modified xsi:type="dcterms:W3CDTF">2020-05-07T08:31:21Z</dcterms:modified>
</cp:coreProperties>
</file>